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  <p:sldMasterId id="2147484261" r:id="rId3"/>
  </p:sldMasterIdLst>
  <p:notesMasterIdLst>
    <p:notesMasterId r:id="rId15"/>
  </p:notesMasterIdLst>
  <p:sldIdLst>
    <p:sldId id="256" r:id="rId4"/>
    <p:sldId id="262" r:id="rId5"/>
    <p:sldId id="265" r:id="rId6"/>
    <p:sldId id="261" r:id="rId7"/>
    <p:sldId id="259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4" y="-1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710B1-CA6E-400D-9168-A1DA78849C37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89465CDF-8E33-4AB4-B131-905F6D5B1356}">
      <dgm:prSet phldrT="[文字]"/>
      <dgm:spPr/>
      <dgm:t>
        <a:bodyPr/>
        <a:lstStyle/>
        <a:p>
          <a:r>
            <a:rPr lang="en-US" altLang="zh-TW" dirty="0" smtClean="0"/>
            <a:t>8</a:t>
          </a:r>
          <a:endParaRPr lang="zh-TW" altLang="en-US" dirty="0"/>
        </a:p>
      </dgm:t>
    </dgm:pt>
    <dgm:pt modelId="{8D82F76B-0C89-4C07-A104-F5DFEFF174D7}" type="parTrans" cxnId="{196F8ACF-8CB3-49BF-8922-28048666346E}">
      <dgm:prSet/>
      <dgm:spPr/>
      <dgm:t>
        <a:bodyPr/>
        <a:lstStyle/>
        <a:p>
          <a:endParaRPr lang="zh-TW" altLang="en-US"/>
        </a:p>
      </dgm:t>
    </dgm:pt>
    <dgm:pt modelId="{193B9BD3-DA8B-4B05-9BDF-B8E2AC96847D}" type="sibTrans" cxnId="{196F8ACF-8CB3-49BF-8922-28048666346E}">
      <dgm:prSet/>
      <dgm:spPr/>
      <dgm:t>
        <a:bodyPr/>
        <a:lstStyle/>
        <a:p>
          <a:endParaRPr lang="zh-TW" altLang="en-US"/>
        </a:p>
      </dgm:t>
    </dgm:pt>
    <dgm:pt modelId="{AA093765-89F2-4EDC-A365-389B331D8191}">
      <dgm:prSet phldrT="[文字]" custT="1"/>
      <dgm:spPr/>
      <dgm:t>
        <a:bodyPr/>
        <a:lstStyle/>
        <a:p>
          <a:r>
            <a:rPr lang="zh-TW" altLang="en-US" sz="1800" dirty="0" smtClean="0"/>
            <a:t>每天睡滿</a:t>
          </a:r>
          <a:r>
            <a:rPr lang="en-US" altLang="zh-TW" sz="1800" b="1" dirty="0" smtClean="0">
              <a:solidFill>
                <a:srgbClr val="FF0000"/>
              </a:solidFill>
            </a:rPr>
            <a:t>8</a:t>
          </a:r>
          <a:r>
            <a:rPr lang="zh-TW" altLang="en-US" sz="1800" dirty="0" smtClean="0"/>
            <a:t>小時</a:t>
          </a:r>
          <a:endParaRPr lang="zh-TW" altLang="en-US" sz="1800" dirty="0"/>
        </a:p>
      </dgm:t>
    </dgm:pt>
    <dgm:pt modelId="{0D846837-3165-4157-A9E6-0DB9359A492E}" type="parTrans" cxnId="{C7A62EBE-E856-4AF8-B354-1C4922702C57}">
      <dgm:prSet/>
      <dgm:spPr/>
      <dgm:t>
        <a:bodyPr/>
        <a:lstStyle/>
        <a:p>
          <a:endParaRPr lang="zh-TW" altLang="en-US"/>
        </a:p>
      </dgm:t>
    </dgm:pt>
    <dgm:pt modelId="{3F486811-441E-4147-9A88-495257049FB9}" type="sibTrans" cxnId="{C7A62EBE-E856-4AF8-B354-1C4922702C57}">
      <dgm:prSet/>
      <dgm:spPr/>
      <dgm:t>
        <a:bodyPr/>
        <a:lstStyle/>
        <a:p>
          <a:endParaRPr lang="zh-TW" altLang="en-US"/>
        </a:p>
      </dgm:t>
    </dgm:pt>
    <dgm:pt modelId="{BA843E4D-44F1-41D9-8241-6BC545EC6BF8}">
      <dgm:prSet phldrT="[文字]"/>
      <dgm:spPr/>
      <dgm:t>
        <a:bodyPr/>
        <a:lstStyle/>
        <a:p>
          <a:r>
            <a:rPr lang="en-US" altLang="zh-TW" dirty="0" smtClean="0"/>
            <a:t>5</a:t>
          </a:r>
          <a:endParaRPr lang="zh-TW" altLang="en-US" dirty="0"/>
        </a:p>
      </dgm:t>
    </dgm:pt>
    <dgm:pt modelId="{C28CFDB7-98FF-4243-9EBD-10AAAEA46CC7}" type="parTrans" cxnId="{3BBAAE73-CEF9-446C-BDFD-007CCC1D6E0A}">
      <dgm:prSet/>
      <dgm:spPr/>
      <dgm:t>
        <a:bodyPr/>
        <a:lstStyle/>
        <a:p>
          <a:endParaRPr lang="zh-TW" altLang="en-US"/>
        </a:p>
      </dgm:t>
    </dgm:pt>
    <dgm:pt modelId="{0D832550-9C3C-4EAC-9B76-426480097653}" type="sibTrans" cxnId="{3BBAAE73-CEF9-446C-BDFD-007CCC1D6E0A}">
      <dgm:prSet/>
      <dgm:spPr/>
      <dgm:t>
        <a:bodyPr/>
        <a:lstStyle/>
        <a:p>
          <a:endParaRPr lang="zh-TW" altLang="en-US"/>
        </a:p>
      </dgm:t>
    </dgm:pt>
    <dgm:pt modelId="{E00A5B8A-D28C-427A-8A34-8370EB951FA4}">
      <dgm:prSet phldrT="[文字]" custT="1"/>
      <dgm:spPr/>
      <dgm:t>
        <a:bodyPr/>
        <a:lstStyle/>
        <a:p>
          <a:r>
            <a:rPr lang="zh-TW" altLang="en-US" sz="1800" dirty="0" smtClean="0"/>
            <a:t>天天</a:t>
          </a:r>
          <a:r>
            <a:rPr lang="en-US" altLang="zh-TW" sz="1800" b="1" dirty="0" smtClean="0">
              <a:solidFill>
                <a:srgbClr val="FF0000"/>
              </a:solidFill>
            </a:rPr>
            <a:t>5</a:t>
          </a:r>
          <a:r>
            <a:rPr lang="zh-TW" altLang="en-US" sz="1800" dirty="0" smtClean="0"/>
            <a:t>蔬果</a:t>
          </a:r>
          <a:endParaRPr lang="zh-TW" altLang="en-US" sz="1800" dirty="0"/>
        </a:p>
      </dgm:t>
    </dgm:pt>
    <dgm:pt modelId="{8AADDC2A-50ED-4B83-A502-3630703C4EE1}" type="parTrans" cxnId="{92AF4338-E22E-4A5D-8424-A3A227AB5651}">
      <dgm:prSet/>
      <dgm:spPr/>
      <dgm:t>
        <a:bodyPr/>
        <a:lstStyle/>
        <a:p>
          <a:endParaRPr lang="zh-TW" altLang="en-US"/>
        </a:p>
      </dgm:t>
    </dgm:pt>
    <dgm:pt modelId="{7CF5B757-6584-4E56-9C59-A5A33D20E35A}" type="sibTrans" cxnId="{92AF4338-E22E-4A5D-8424-A3A227AB5651}">
      <dgm:prSet/>
      <dgm:spPr/>
      <dgm:t>
        <a:bodyPr/>
        <a:lstStyle/>
        <a:p>
          <a:endParaRPr lang="zh-TW" altLang="en-US"/>
        </a:p>
      </dgm:t>
    </dgm:pt>
    <dgm:pt modelId="{902B7BC4-93AF-4B3D-A39F-D9DF587A6E76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BCAEA2CE-F2BB-40F0-8471-EA8D589EA290}" type="parTrans" cxnId="{34164A02-2407-4A64-A129-A6FA96FA3738}">
      <dgm:prSet/>
      <dgm:spPr/>
      <dgm:t>
        <a:bodyPr/>
        <a:lstStyle/>
        <a:p>
          <a:endParaRPr lang="zh-TW" altLang="en-US"/>
        </a:p>
      </dgm:t>
    </dgm:pt>
    <dgm:pt modelId="{D720051A-6983-4B43-A1A9-600DEC9A25A0}" type="sibTrans" cxnId="{34164A02-2407-4A64-A129-A6FA96FA3738}">
      <dgm:prSet/>
      <dgm:spPr/>
      <dgm:t>
        <a:bodyPr/>
        <a:lstStyle/>
        <a:p>
          <a:endParaRPr lang="zh-TW" altLang="en-US"/>
        </a:p>
      </dgm:t>
    </dgm:pt>
    <dgm:pt modelId="{C54BC153-221E-473C-AE96-38A6CFDA62BD}">
      <dgm:prSet phldrT="[文字]" custT="1"/>
      <dgm:spPr/>
      <dgm:t>
        <a:bodyPr/>
        <a:lstStyle/>
        <a:p>
          <a:r>
            <a:rPr lang="zh-TW" sz="1800" dirty="0" smtClean="0"/>
            <a:t>四電少於二〈看電視、玩電動、打電腦、用電話每天少於</a:t>
          </a:r>
          <a:r>
            <a:rPr lang="en-US" sz="1800" b="1" dirty="0" smtClean="0">
              <a:solidFill>
                <a:srgbClr val="FF0000"/>
              </a:solidFill>
            </a:rPr>
            <a:t>2</a:t>
          </a:r>
          <a:r>
            <a:rPr lang="zh-TW" sz="1800" dirty="0" smtClean="0"/>
            <a:t>小時〉</a:t>
          </a:r>
          <a:endParaRPr lang="zh-TW" altLang="en-US" sz="1800" dirty="0"/>
        </a:p>
      </dgm:t>
    </dgm:pt>
    <dgm:pt modelId="{351C5578-CA6A-4336-827C-6F26110CE6B1}" type="parTrans" cxnId="{1DE97139-8F0F-4C53-9AEC-D748BB58CA9E}">
      <dgm:prSet/>
      <dgm:spPr/>
      <dgm:t>
        <a:bodyPr/>
        <a:lstStyle/>
        <a:p>
          <a:endParaRPr lang="zh-TW" altLang="en-US"/>
        </a:p>
      </dgm:t>
    </dgm:pt>
    <dgm:pt modelId="{F6895105-296D-42A0-8FFF-5C81F9288948}" type="sibTrans" cxnId="{1DE97139-8F0F-4C53-9AEC-D748BB58CA9E}">
      <dgm:prSet/>
      <dgm:spPr/>
      <dgm:t>
        <a:bodyPr/>
        <a:lstStyle/>
        <a:p>
          <a:endParaRPr lang="zh-TW" altLang="en-US"/>
        </a:p>
      </dgm:t>
    </dgm:pt>
    <dgm:pt modelId="{334954B9-1DD5-44D3-9B52-9E8C303EFD57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5F3A0AE4-7040-4A9E-8756-C010E87B72E9}" type="parTrans" cxnId="{2B2F1F97-C7DB-4A55-B289-954AB7CCAF88}">
      <dgm:prSet/>
      <dgm:spPr/>
      <dgm:t>
        <a:bodyPr/>
        <a:lstStyle/>
        <a:p>
          <a:endParaRPr lang="zh-TW" altLang="en-US"/>
        </a:p>
      </dgm:t>
    </dgm:pt>
    <dgm:pt modelId="{E3A89ACD-9921-4627-AE50-D25ACBB3E7D4}" type="sibTrans" cxnId="{2B2F1F97-C7DB-4A55-B289-954AB7CCAF88}">
      <dgm:prSet/>
      <dgm:spPr/>
      <dgm:t>
        <a:bodyPr/>
        <a:lstStyle/>
        <a:p>
          <a:endParaRPr lang="zh-TW" altLang="en-US"/>
        </a:p>
      </dgm:t>
    </dgm:pt>
    <dgm:pt modelId="{EC7F1A9C-5F54-4896-AB5D-60A5F3622EC6}">
      <dgm:prSet phldrT="[文字]"/>
      <dgm:spPr/>
      <dgm:t>
        <a:bodyPr/>
        <a:lstStyle/>
        <a:p>
          <a:r>
            <a:rPr lang="en-US" altLang="zh-TW" dirty="0" smtClean="0"/>
            <a:t>0</a:t>
          </a:r>
          <a:endParaRPr lang="zh-TW" altLang="en-US" dirty="0"/>
        </a:p>
      </dgm:t>
    </dgm:pt>
    <dgm:pt modelId="{A68D8C9E-D448-4870-A2E6-C074F85F2751}" type="parTrans" cxnId="{C105721F-0D7E-4697-97E2-0E21E1EC32E7}">
      <dgm:prSet/>
      <dgm:spPr/>
      <dgm:t>
        <a:bodyPr/>
        <a:lstStyle/>
        <a:p>
          <a:endParaRPr lang="zh-TW" altLang="en-US"/>
        </a:p>
      </dgm:t>
    </dgm:pt>
    <dgm:pt modelId="{7D8D26D0-135C-4359-A258-F43291555350}" type="sibTrans" cxnId="{C105721F-0D7E-4697-97E2-0E21E1EC32E7}">
      <dgm:prSet/>
      <dgm:spPr/>
      <dgm:t>
        <a:bodyPr/>
        <a:lstStyle/>
        <a:p>
          <a:endParaRPr lang="zh-TW" altLang="en-US"/>
        </a:p>
      </dgm:t>
    </dgm:pt>
    <dgm:pt modelId="{F3320382-D176-4CEE-97E6-62290413589D}">
      <dgm:prSet phldrT="[文字]" custT="1"/>
      <dgm:spPr/>
      <dgm:t>
        <a:bodyPr/>
        <a:lstStyle/>
        <a:p>
          <a:r>
            <a:rPr lang="en-US" altLang="zh-TW" sz="1800" b="1" dirty="0" smtClean="0">
              <a:solidFill>
                <a:srgbClr val="FF0000"/>
              </a:solidFill>
            </a:rPr>
            <a:t>1</a:t>
          </a:r>
          <a:r>
            <a:rPr lang="zh-TW" altLang="en-US" sz="1800" dirty="0" smtClean="0"/>
            <a:t>天運動</a:t>
          </a:r>
          <a:r>
            <a:rPr lang="en-US" altLang="zh-TW" sz="1800" dirty="0" smtClean="0"/>
            <a:t>30</a:t>
          </a:r>
          <a:r>
            <a:rPr lang="zh-TW" altLang="en-US" sz="1800" dirty="0" smtClean="0"/>
            <a:t>分鐘</a:t>
          </a:r>
          <a:r>
            <a:rPr lang="zh-TW" sz="1800" dirty="0" smtClean="0"/>
            <a:t>〈</a:t>
          </a:r>
          <a:r>
            <a:rPr lang="zh-TW" altLang="en-US" sz="1800" dirty="0" smtClean="0"/>
            <a:t>活力</a:t>
          </a:r>
          <a:r>
            <a:rPr lang="en-US" altLang="zh-TW" sz="1800" dirty="0" smtClean="0"/>
            <a:t>210</a:t>
          </a:r>
          <a:r>
            <a:rPr lang="zh-TW" sz="2200" dirty="0" smtClean="0"/>
            <a:t>〉</a:t>
          </a:r>
          <a:endParaRPr lang="zh-TW" altLang="en-US" sz="2200" dirty="0"/>
        </a:p>
      </dgm:t>
    </dgm:pt>
    <dgm:pt modelId="{743A8B60-4C40-4675-9A7B-DE946F51A9B2}" type="parTrans" cxnId="{AE244119-BE41-4534-B85F-7CE405207748}">
      <dgm:prSet/>
      <dgm:spPr/>
      <dgm:t>
        <a:bodyPr/>
        <a:lstStyle/>
        <a:p>
          <a:endParaRPr lang="zh-TW" altLang="en-US"/>
        </a:p>
      </dgm:t>
    </dgm:pt>
    <dgm:pt modelId="{7C331DC2-B430-40DF-869C-7C20B7AAD314}" type="sibTrans" cxnId="{AE244119-BE41-4534-B85F-7CE405207748}">
      <dgm:prSet/>
      <dgm:spPr/>
      <dgm:t>
        <a:bodyPr/>
        <a:lstStyle/>
        <a:p>
          <a:endParaRPr lang="zh-TW" altLang="en-US"/>
        </a:p>
      </dgm:t>
    </dgm:pt>
    <dgm:pt modelId="{1C1D3AF2-77E8-46D1-9B2B-56594DAC74FD}">
      <dgm:prSet phldrT="[文字]" custT="1"/>
      <dgm:spPr/>
      <dgm:t>
        <a:bodyPr/>
        <a:lstStyle/>
        <a:p>
          <a:r>
            <a:rPr lang="zh-TW" sz="1800" dirty="0" smtClean="0"/>
            <a:t>喝足白開水</a:t>
          </a:r>
          <a:r>
            <a:rPr lang="en-US" sz="1800" dirty="0" smtClean="0"/>
            <a:t>1500cc </a:t>
          </a:r>
          <a:r>
            <a:rPr lang="zh-TW" sz="1800" dirty="0" smtClean="0"/>
            <a:t>，</a:t>
          </a:r>
          <a:r>
            <a:rPr lang="en-US" sz="1800" dirty="0" smtClean="0"/>
            <a:t> </a:t>
          </a:r>
          <a:r>
            <a:rPr lang="en-US" sz="1800" b="1" dirty="0" smtClean="0">
              <a:solidFill>
                <a:srgbClr val="FF0000"/>
              </a:solidFill>
            </a:rPr>
            <a:t>0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r>
            <a:rPr lang="zh-TW" sz="1800" dirty="0" smtClean="0"/>
            <a:t>含糖飲料</a:t>
          </a:r>
          <a:endParaRPr lang="zh-TW" altLang="en-US" sz="1800" dirty="0"/>
        </a:p>
      </dgm:t>
    </dgm:pt>
    <dgm:pt modelId="{D34A3A81-CBB5-46CD-8375-A8F692DD4EBC}" type="parTrans" cxnId="{507AD54C-449D-4DD1-827B-5F7DAF01D2AF}">
      <dgm:prSet/>
      <dgm:spPr/>
      <dgm:t>
        <a:bodyPr/>
        <a:lstStyle/>
        <a:p>
          <a:endParaRPr lang="zh-TW" altLang="en-US"/>
        </a:p>
      </dgm:t>
    </dgm:pt>
    <dgm:pt modelId="{E4E80707-AB8A-417E-9FFA-211971E6C758}" type="sibTrans" cxnId="{507AD54C-449D-4DD1-827B-5F7DAF01D2AF}">
      <dgm:prSet/>
      <dgm:spPr/>
      <dgm:t>
        <a:bodyPr/>
        <a:lstStyle/>
        <a:p>
          <a:endParaRPr lang="zh-TW" altLang="en-US"/>
        </a:p>
      </dgm:t>
    </dgm:pt>
    <dgm:pt modelId="{74BEB136-F089-4DA1-91C5-16A2A90613D1}" type="pres">
      <dgm:prSet presAssocID="{DE5710B1-CA6E-400D-9168-A1DA78849C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A1E039-47CE-4778-BFFE-76956D07BC15}" type="pres">
      <dgm:prSet presAssocID="{89465CDF-8E33-4AB4-B131-905F6D5B1356}" presName="composite" presStyleCnt="0"/>
      <dgm:spPr/>
    </dgm:pt>
    <dgm:pt modelId="{88DA6DFA-4210-448A-B790-7AFCCEC0ACDF}" type="pres">
      <dgm:prSet presAssocID="{89465CDF-8E33-4AB4-B131-905F6D5B135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F4B60-866E-467B-A625-1085BE30B8D1}" type="pres">
      <dgm:prSet presAssocID="{89465CDF-8E33-4AB4-B131-905F6D5B1356}" presName="descendantText" presStyleLbl="alignAcc1" presStyleIdx="0" presStyleCnt="5" custLinFactNeighborX="169" custLinFactNeighborY="-63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52565B-C60A-46F3-BB5D-0B2DAE50971C}" type="pres">
      <dgm:prSet presAssocID="{193B9BD3-DA8B-4B05-9BDF-B8E2AC96847D}" presName="sp" presStyleCnt="0"/>
      <dgm:spPr/>
    </dgm:pt>
    <dgm:pt modelId="{FDF3FD3C-1D06-4170-A95B-DE496B91C59E}" type="pres">
      <dgm:prSet presAssocID="{BA843E4D-44F1-41D9-8241-6BC545EC6BF8}" presName="composite" presStyleCnt="0"/>
      <dgm:spPr/>
    </dgm:pt>
    <dgm:pt modelId="{A50EFABB-B237-4EC9-A273-A04CA278E251}" type="pres">
      <dgm:prSet presAssocID="{BA843E4D-44F1-41D9-8241-6BC545EC6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94F76B-DCCF-4BBE-A7A2-11C3FD894DF7}" type="pres">
      <dgm:prSet presAssocID="{BA843E4D-44F1-41D9-8241-6BC545EC6BF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875140-2EFA-4BD3-91ED-10A6DD2D50AB}" type="pres">
      <dgm:prSet presAssocID="{0D832550-9C3C-4EAC-9B76-426480097653}" presName="sp" presStyleCnt="0"/>
      <dgm:spPr/>
    </dgm:pt>
    <dgm:pt modelId="{7CB272C4-5C2E-4C28-B79E-784C501C59E6}" type="pres">
      <dgm:prSet presAssocID="{902B7BC4-93AF-4B3D-A39F-D9DF587A6E76}" presName="composite" presStyleCnt="0"/>
      <dgm:spPr/>
    </dgm:pt>
    <dgm:pt modelId="{B30DDE23-3DE2-43E8-8396-AEA16E6BAF54}" type="pres">
      <dgm:prSet presAssocID="{902B7BC4-93AF-4B3D-A39F-D9DF587A6E7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2C109-86D6-4CBB-AF4D-342CC83D3802}" type="pres">
      <dgm:prSet presAssocID="{902B7BC4-93AF-4B3D-A39F-D9DF587A6E7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586F07-2487-4654-A2DD-2628D366002A}" type="pres">
      <dgm:prSet presAssocID="{D720051A-6983-4B43-A1A9-600DEC9A25A0}" presName="sp" presStyleCnt="0"/>
      <dgm:spPr/>
    </dgm:pt>
    <dgm:pt modelId="{BFEB29C9-849D-49A1-9EB5-6B5D95288128}" type="pres">
      <dgm:prSet presAssocID="{334954B9-1DD5-44D3-9B52-9E8C303EFD57}" presName="composite" presStyleCnt="0"/>
      <dgm:spPr/>
    </dgm:pt>
    <dgm:pt modelId="{C85924DB-FD09-4594-B7C4-4A185413D18E}" type="pres">
      <dgm:prSet presAssocID="{334954B9-1DD5-44D3-9B52-9E8C303EFD5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CE6FAE-29D2-4DE7-9622-43150C8EA51E}" type="pres">
      <dgm:prSet presAssocID="{334954B9-1DD5-44D3-9B52-9E8C303EFD5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0CEFE-4033-4795-BE42-64BC7A0720F7}" type="pres">
      <dgm:prSet presAssocID="{E3A89ACD-9921-4627-AE50-D25ACBB3E7D4}" presName="sp" presStyleCnt="0"/>
      <dgm:spPr/>
    </dgm:pt>
    <dgm:pt modelId="{C8622E22-991E-453C-A2A8-2947606FDCD9}" type="pres">
      <dgm:prSet presAssocID="{EC7F1A9C-5F54-4896-AB5D-60A5F3622EC6}" presName="composite" presStyleCnt="0"/>
      <dgm:spPr/>
    </dgm:pt>
    <dgm:pt modelId="{6DC5E620-E41C-4EC0-864B-7F16F77DD824}" type="pres">
      <dgm:prSet presAssocID="{EC7F1A9C-5F54-4896-AB5D-60A5F3622EC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2DEE82-6E38-4709-9EE5-1710DDAD9558}" type="pres">
      <dgm:prSet presAssocID="{EC7F1A9C-5F54-4896-AB5D-60A5F3622EC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1F64D7-0D02-1840-9451-37605B19A6DB}" type="presOf" srcId="{1C1D3AF2-77E8-46D1-9B2B-56594DAC74FD}" destId="{172DEE82-6E38-4709-9EE5-1710DDAD9558}" srcOrd="0" destOrd="0" presId="urn:microsoft.com/office/officeart/2005/8/layout/chevron2"/>
    <dgm:cxn modelId="{61D320AB-6713-DD4A-BA58-3F7C8BAD7826}" type="presOf" srcId="{EC7F1A9C-5F54-4896-AB5D-60A5F3622EC6}" destId="{6DC5E620-E41C-4EC0-864B-7F16F77DD824}" srcOrd="0" destOrd="0" presId="urn:microsoft.com/office/officeart/2005/8/layout/chevron2"/>
    <dgm:cxn modelId="{196F8ACF-8CB3-49BF-8922-28048666346E}" srcId="{DE5710B1-CA6E-400D-9168-A1DA78849C37}" destId="{89465CDF-8E33-4AB4-B131-905F6D5B1356}" srcOrd="0" destOrd="0" parTransId="{8D82F76B-0C89-4C07-A104-F5DFEFF174D7}" sibTransId="{193B9BD3-DA8B-4B05-9BDF-B8E2AC96847D}"/>
    <dgm:cxn modelId="{3F8D3053-7E80-9A41-A5BC-701AB6210EC5}" type="presOf" srcId="{DE5710B1-CA6E-400D-9168-A1DA78849C37}" destId="{74BEB136-F089-4DA1-91C5-16A2A90613D1}" srcOrd="0" destOrd="0" presId="urn:microsoft.com/office/officeart/2005/8/layout/chevron2"/>
    <dgm:cxn modelId="{413A32B4-C2E1-4449-9259-57CCA9290F11}" type="presOf" srcId="{AA093765-89F2-4EDC-A365-389B331D8191}" destId="{BCFF4B60-866E-467B-A625-1085BE30B8D1}" srcOrd="0" destOrd="0" presId="urn:microsoft.com/office/officeart/2005/8/layout/chevron2"/>
    <dgm:cxn modelId="{F67996F6-EB43-2943-BCA2-7814C111103A}" type="presOf" srcId="{89465CDF-8E33-4AB4-B131-905F6D5B1356}" destId="{88DA6DFA-4210-448A-B790-7AFCCEC0ACDF}" srcOrd="0" destOrd="0" presId="urn:microsoft.com/office/officeart/2005/8/layout/chevron2"/>
    <dgm:cxn modelId="{92AF4338-E22E-4A5D-8424-A3A227AB5651}" srcId="{BA843E4D-44F1-41D9-8241-6BC545EC6BF8}" destId="{E00A5B8A-D28C-427A-8A34-8370EB951FA4}" srcOrd="0" destOrd="0" parTransId="{8AADDC2A-50ED-4B83-A502-3630703C4EE1}" sibTransId="{7CF5B757-6584-4E56-9C59-A5A33D20E35A}"/>
    <dgm:cxn modelId="{507AD54C-449D-4DD1-827B-5F7DAF01D2AF}" srcId="{EC7F1A9C-5F54-4896-AB5D-60A5F3622EC6}" destId="{1C1D3AF2-77E8-46D1-9B2B-56594DAC74FD}" srcOrd="0" destOrd="0" parTransId="{D34A3A81-CBB5-46CD-8375-A8F692DD4EBC}" sibTransId="{E4E80707-AB8A-417E-9FFA-211971E6C758}"/>
    <dgm:cxn modelId="{1DE97139-8F0F-4C53-9AEC-D748BB58CA9E}" srcId="{902B7BC4-93AF-4B3D-A39F-D9DF587A6E76}" destId="{C54BC153-221E-473C-AE96-38A6CFDA62BD}" srcOrd="0" destOrd="0" parTransId="{351C5578-CA6A-4336-827C-6F26110CE6B1}" sibTransId="{F6895105-296D-42A0-8FFF-5C81F9288948}"/>
    <dgm:cxn modelId="{2B2F1F97-C7DB-4A55-B289-954AB7CCAF88}" srcId="{DE5710B1-CA6E-400D-9168-A1DA78849C37}" destId="{334954B9-1DD5-44D3-9B52-9E8C303EFD57}" srcOrd="3" destOrd="0" parTransId="{5F3A0AE4-7040-4A9E-8756-C010E87B72E9}" sibTransId="{E3A89ACD-9921-4627-AE50-D25ACBB3E7D4}"/>
    <dgm:cxn modelId="{B7E45916-F9B1-0D47-8E6C-232A182A4CF4}" type="presOf" srcId="{C54BC153-221E-473C-AE96-38A6CFDA62BD}" destId="{AA62C109-86D6-4CBB-AF4D-342CC83D3802}" srcOrd="0" destOrd="0" presId="urn:microsoft.com/office/officeart/2005/8/layout/chevron2"/>
    <dgm:cxn modelId="{AE244119-BE41-4534-B85F-7CE405207748}" srcId="{334954B9-1DD5-44D3-9B52-9E8C303EFD57}" destId="{F3320382-D176-4CEE-97E6-62290413589D}" srcOrd="0" destOrd="0" parTransId="{743A8B60-4C40-4675-9A7B-DE946F51A9B2}" sibTransId="{7C331DC2-B430-40DF-869C-7C20B7AAD314}"/>
    <dgm:cxn modelId="{47A13031-DA74-344C-80F3-9436C6B5A9BC}" type="presOf" srcId="{BA843E4D-44F1-41D9-8241-6BC545EC6BF8}" destId="{A50EFABB-B237-4EC9-A273-A04CA278E251}" srcOrd="0" destOrd="0" presId="urn:microsoft.com/office/officeart/2005/8/layout/chevron2"/>
    <dgm:cxn modelId="{F6A6FA9D-60E9-414A-943F-D9CA564DD5BE}" type="presOf" srcId="{902B7BC4-93AF-4B3D-A39F-D9DF587A6E76}" destId="{B30DDE23-3DE2-43E8-8396-AEA16E6BAF54}" srcOrd="0" destOrd="0" presId="urn:microsoft.com/office/officeart/2005/8/layout/chevron2"/>
    <dgm:cxn modelId="{6F356F6F-0388-514A-8F46-CEE39E204C3D}" type="presOf" srcId="{334954B9-1DD5-44D3-9B52-9E8C303EFD57}" destId="{C85924DB-FD09-4594-B7C4-4A185413D18E}" srcOrd="0" destOrd="0" presId="urn:microsoft.com/office/officeart/2005/8/layout/chevron2"/>
    <dgm:cxn modelId="{C7A62EBE-E856-4AF8-B354-1C4922702C57}" srcId="{89465CDF-8E33-4AB4-B131-905F6D5B1356}" destId="{AA093765-89F2-4EDC-A365-389B331D8191}" srcOrd="0" destOrd="0" parTransId="{0D846837-3165-4157-A9E6-0DB9359A492E}" sibTransId="{3F486811-441E-4147-9A88-495257049FB9}"/>
    <dgm:cxn modelId="{7CCAFAC7-F749-744C-891F-3F6F71921F09}" type="presOf" srcId="{F3320382-D176-4CEE-97E6-62290413589D}" destId="{2CCE6FAE-29D2-4DE7-9622-43150C8EA51E}" srcOrd="0" destOrd="0" presId="urn:microsoft.com/office/officeart/2005/8/layout/chevron2"/>
    <dgm:cxn modelId="{E324126D-8E76-3648-9637-DA4FB592035D}" type="presOf" srcId="{E00A5B8A-D28C-427A-8A34-8370EB951FA4}" destId="{AD94F76B-DCCF-4BBE-A7A2-11C3FD894DF7}" srcOrd="0" destOrd="0" presId="urn:microsoft.com/office/officeart/2005/8/layout/chevron2"/>
    <dgm:cxn modelId="{3BBAAE73-CEF9-446C-BDFD-007CCC1D6E0A}" srcId="{DE5710B1-CA6E-400D-9168-A1DA78849C37}" destId="{BA843E4D-44F1-41D9-8241-6BC545EC6BF8}" srcOrd="1" destOrd="0" parTransId="{C28CFDB7-98FF-4243-9EBD-10AAAEA46CC7}" sibTransId="{0D832550-9C3C-4EAC-9B76-426480097653}"/>
    <dgm:cxn modelId="{34164A02-2407-4A64-A129-A6FA96FA3738}" srcId="{DE5710B1-CA6E-400D-9168-A1DA78849C37}" destId="{902B7BC4-93AF-4B3D-A39F-D9DF587A6E76}" srcOrd="2" destOrd="0" parTransId="{BCAEA2CE-F2BB-40F0-8471-EA8D589EA290}" sibTransId="{D720051A-6983-4B43-A1A9-600DEC9A25A0}"/>
    <dgm:cxn modelId="{C105721F-0D7E-4697-97E2-0E21E1EC32E7}" srcId="{DE5710B1-CA6E-400D-9168-A1DA78849C37}" destId="{EC7F1A9C-5F54-4896-AB5D-60A5F3622EC6}" srcOrd="4" destOrd="0" parTransId="{A68D8C9E-D448-4870-A2E6-C074F85F2751}" sibTransId="{7D8D26D0-135C-4359-A258-F43291555350}"/>
    <dgm:cxn modelId="{ABE5DAD1-52EC-C347-A56A-9EB2D8155920}" type="presParOf" srcId="{74BEB136-F089-4DA1-91C5-16A2A90613D1}" destId="{C3A1E039-47CE-4778-BFFE-76956D07BC15}" srcOrd="0" destOrd="0" presId="urn:microsoft.com/office/officeart/2005/8/layout/chevron2"/>
    <dgm:cxn modelId="{16CA0E8E-277B-3D46-905A-4CC65CE78D8A}" type="presParOf" srcId="{C3A1E039-47CE-4778-BFFE-76956D07BC15}" destId="{88DA6DFA-4210-448A-B790-7AFCCEC0ACDF}" srcOrd="0" destOrd="0" presId="urn:microsoft.com/office/officeart/2005/8/layout/chevron2"/>
    <dgm:cxn modelId="{471759FC-2AA4-114E-ADBF-8EA54C63C5FA}" type="presParOf" srcId="{C3A1E039-47CE-4778-BFFE-76956D07BC15}" destId="{BCFF4B60-866E-467B-A625-1085BE30B8D1}" srcOrd="1" destOrd="0" presId="urn:microsoft.com/office/officeart/2005/8/layout/chevron2"/>
    <dgm:cxn modelId="{9D4A4BEA-1A83-3547-BEC9-D1629D7B3B60}" type="presParOf" srcId="{74BEB136-F089-4DA1-91C5-16A2A90613D1}" destId="{7F52565B-C60A-46F3-BB5D-0B2DAE50971C}" srcOrd="1" destOrd="0" presId="urn:microsoft.com/office/officeart/2005/8/layout/chevron2"/>
    <dgm:cxn modelId="{0481DDEC-77FE-EE49-97A9-0D31F5B9BBF0}" type="presParOf" srcId="{74BEB136-F089-4DA1-91C5-16A2A90613D1}" destId="{FDF3FD3C-1D06-4170-A95B-DE496B91C59E}" srcOrd="2" destOrd="0" presId="urn:microsoft.com/office/officeart/2005/8/layout/chevron2"/>
    <dgm:cxn modelId="{22EE4428-B705-9C46-BA6A-415A65056C90}" type="presParOf" srcId="{FDF3FD3C-1D06-4170-A95B-DE496B91C59E}" destId="{A50EFABB-B237-4EC9-A273-A04CA278E251}" srcOrd="0" destOrd="0" presId="urn:microsoft.com/office/officeart/2005/8/layout/chevron2"/>
    <dgm:cxn modelId="{77294AE8-526D-4F43-9A04-504614ADF0C9}" type="presParOf" srcId="{FDF3FD3C-1D06-4170-A95B-DE496B91C59E}" destId="{AD94F76B-DCCF-4BBE-A7A2-11C3FD894DF7}" srcOrd="1" destOrd="0" presId="urn:microsoft.com/office/officeart/2005/8/layout/chevron2"/>
    <dgm:cxn modelId="{2AD901FC-7FED-1645-A732-BBE38285AA8D}" type="presParOf" srcId="{74BEB136-F089-4DA1-91C5-16A2A90613D1}" destId="{87875140-2EFA-4BD3-91ED-10A6DD2D50AB}" srcOrd="3" destOrd="0" presId="urn:microsoft.com/office/officeart/2005/8/layout/chevron2"/>
    <dgm:cxn modelId="{5867FA59-0D5F-8741-B380-579B96C33014}" type="presParOf" srcId="{74BEB136-F089-4DA1-91C5-16A2A90613D1}" destId="{7CB272C4-5C2E-4C28-B79E-784C501C59E6}" srcOrd="4" destOrd="0" presId="urn:microsoft.com/office/officeart/2005/8/layout/chevron2"/>
    <dgm:cxn modelId="{325407BC-ABFE-5B4E-8BF6-02881FFC42C2}" type="presParOf" srcId="{7CB272C4-5C2E-4C28-B79E-784C501C59E6}" destId="{B30DDE23-3DE2-43E8-8396-AEA16E6BAF54}" srcOrd="0" destOrd="0" presId="urn:microsoft.com/office/officeart/2005/8/layout/chevron2"/>
    <dgm:cxn modelId="{39AFFDC5-063C-0845-98EF-4F32F6FF0B3C}" type="presParOf" srcId="{7CB272C4-5C2E-4C28-B79E-784C501C59E6}" destId="{AA62C109-86D6-4CBB-AF4D-342CC83D3802}" srcOrd="1" destOrd="0" presId="urn:microsoft.com/office/officeart/2005/8/layout/chevron2"/>
    <dgm:cxn modelId="{73E339D2-1825-FF42-9AD8-6ADAA13CDD19}" type="presParOf" srcId="{74BEB136-F089-4DA1-91C5-16A2A90613D1}" destId="{CF586F07-2487-4654-A2DD-2628D366002A}" srcOrd="5" destOrd="0" presId="urn:microsoft.com/office/officeart/2005/8/layout/chevron2"/>
    <dgm:cxn modelId="{DB3239DF-6A69-3745-90FC-FCB78E42F3AC}" type="presParOf" srcId="{74BEB136-F089-4DA1-91C5-16A2A90613D1}" destId="{BFEB29C9-849D-49A1-9EB5-6B5D95288128}" srcOrd="6" destOrd="0" presId="urn:microsoft.com/office/officeart/2005/8/layout/chevron2"/>
    <dgm:cxn modelId="{950FD0D5-FB71-8A4E-843E-721C88733A25}" type="presParOf" srcId="{BFEB29C9-849D-49A1-9EB5-6B5D95288128}" destId="{C85924DB-FD09-4594-B7C4-4A185413D18E}" srcOrd="0" destOrd="0" presId="urn:microsoft.com/office/officeart/2005/8/layout/chevron2"/>
    <dgm:cxn modelId="{E913A6A5-301E-B543-86E1-505E6FE10C4C}" type="presParOf" srcId="{BFEB29C9-849D-49A1-9EB5-6B5D95288128}" destId="{2CCE6FAE-29D2-4DE7-9622-43150C8EA51E}" srcOrd="1" destOrd="0" presId="urn:microsoft.com/office/officeart/2005/8/layout/chevron2"/>
    <dgm:cxn modelId="{943ECD68-37C4-C445-ACE0-B260227A789A}" type="presParOf" srcId="{74BEB136-F089-4DA1-91C5-16A2A90613D1}" destId="{8E20CEFE-4033-4795-BE42-64BC7A0720F7}" srcOrd="7" destOrd="0" presId="urn:microsoft.com/office/officeart/2005/8/layout/chevron2"/>
    <dgm:cxn modelId="{AC3BF631-62EC-E144-9375-C55AAF89123C}" type="presParOf" srcId="{74BEB136-F089-4DA1-91C5-16A2A90613D1}" destId="{C8622E22-991E-453C-A2A8-2947606FDCD9}" srcOrd="8" destOrd="0" presId="urn:microsoft.com/office/officeart/2005/8/layout/chevron2"/>
    <dgm:cxn modelId="{317EC1EC-8E2A-3449-B9E1-A05AE2E89A34}" type="presParOf" srcId="{C8622E22-991E-453C-A2A8-2947606FDCD9}" destId="{6DC5E620-E41C-4EC0-864B-7F16F77DD824}" srcOrd="0" destOrd="0" presId="urn:microsoft.com/office/officeart/2005/8/layout/chevron2"/>
    <dgm:cxn modelId="{B32E14CD-3072-1C45-84D7-3D7AC18A74C3}" type="presParOf" srcId="{C8622E22-991E-453C-A2A8-2947606FDCD9}" destId="{172DEE82-6E38-4709-9EE5-1710DDAD95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A6DFA-4210-448A-B790-7AFCCEC0ACDF}">
      <dsp:nvSpPr>
        <dsp:cNvPr id="0" name=""/>
        <dsp:cNvSpPr/>
      </dsp:nvSpPr>
      <dsp:spPr>
        <a:xfrm rot="5400000">
          <a:off x="-137383" y="138961"/>
          <a:ext cx="915886" cy="641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8</a:t>
          </a:r>
          <a:endParaRPr lang="zh-TW" altLang="en-US" sz="1800" kern="1200" dirty="0"/>
        </a:p>
      </dsp:txBody>
      <dsp:txXfrm rot="-5400000">
        <a:off x="0" y="322138"/>
        <a:ext cx="641120" cy="274766"/>
      </dsp:txXfrm>
    </dsp:sp>
    <dsp:sp modelId="{BCFF4B60-866E-467B-A625-1085BE30B8D1}">
      <dsp:nvSpPr>
        <dsp:cNvPr id="0" name=""/>
        <dsp:cNvSpPr/>
      </dsp:nvSpPr>
      <dsp:spPr>
        <a:xfrm rot="5400000">
          <a:off x="2579181" y="-1938060"/>
          <a:ext cx="595326" cy="447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每天睡滿</a:t>
          </a:r>
          <a:r>
            <a:rPr lang="en-US" altLang="zh-TW" sz="1800" b="1" kern="1200" dirty="0" smtClean="0">
              <a:solidFill>
                <a:srgbClr val="FF0000"/>
              </a:solidFill>
            </a:rPr>
            <a:t>8</a:t>
          </a:r>
          <a:r>
            <a:rPr lang="zh-TW" altLang="en-US" sz="1800" kern="1200" dirty="0" smtClean="0"/>
            <a:t>小時</a:t>
          </a:r>
          <a:endParaRPr lang="zh-TW" altLang="en-US" sz="1800" kern="1200" dirty="0"/>
        </a:p>
      </dsp:txBody>
      <dsp:txXfrm rot="-5400000">
        <a:off x="641121" y="29061"/>
        <a:ext cx="4442386" cy="537204"/>
      </dsp:txXfrm>
    </dsp:sp>
    <dsp:sp modelId="{A50EFABB-B237-4EC9-A273-A04CA278E251}">
      <dsp:nvSpPr>
        <dsp:cNvPr id="0" name=""/>
        <dsp:cNvSpPr/>
      </dsp:nvSpPr>
      <dsp:spPr>
        <a:xfrm rot="5400000">
          <a:off x="-137383" y="935314"/>
          <a:ext cx="915886" cy="641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5</a:t>
          </a:r>
          <a:endParaRPr lang="zh-TW" altLang="en-US" sz="1800" kern="1200" dirty="0"/>
        </a:p>
      </dsp:txBody>
      <dsp:txXfrm rot="-5400000">
        <a:off x="0" y="1118491"/>
        <a:ext cx="641120" cy="274766"/>
      </dsp:txXfrm>
    </dsp:sp>
    <dsp:sp modelId="{AD94F76B-DCCF-4BBE-A7A2-11C3FD894DF7}">
      <dsp:nvSpPr>
        <dsp:cNvPr id="0" name=""/>
        <dsp:cNvSpPr/>
      </dsp:nvSpPr>
      <dsp:spPr>
        <a:xfrm rot="5400000">
          <a:off x="2579181" y="-1140128"/>
          <a:ext cx="595326" cy="447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天天</a:t>
          </a:r>
          <a:r>
            <a:rPr lang="en-US" altLang="zh-TW" sz="1800" b="1" kern="1200" dirty="0" smtClean="0">
              <a:solidFill>
                <a:srgbClr val="FF0000"/>
              </a:solidFill>
            </a:rPr>
            <a:t>5</a:t>
          </a:r>
          <a:r>
            <a:rPr lang="zh-TW" altLang="en-US" sz="1800" kern="1200" dirty="0" smtClean="0"/>
            <a:t>蔬果</a:t>
          </a:r>
          <a:endParaRPr lang="zh-TW" altLang="en-US" sz="1800" kern="1200" dirty="0"/>
        </a:p>
      </dsp:txBody>
      <dsp:txXfrm rot="-5400000">
        <a:off x="641121" y="826993"/>
        <a:ext cx="4442386" cy="537204"/>
      </dsp:txXfrm>
    </dsp:sp>
    <dsp:sp modelId="{B30DDE23-3DE2-43E8-8396-AEA16E6BAF54}">
      <dsp:nvSpPr>
        <dsp:cNvPr id="0" name=""/>
        <dsp:cNvSpPr/>
      </dsp:nvSpPr>
      <dsp:spPr>
        <a:xfrm rot="5400000">
          <a:off x="-137383" y="1731667"/>
          <a:ext cx="915886" cy="641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2</a:t>
          </a:r>
          <a:endParaRPr lang="zh-TW" altLang="en-US" sz="1800" kern="1200" dirty="0"/>
        </a:p>
      </dsp:txBody>
      <dsp:txXfrm rot="-5400000">
        <a:off x="0" y="1914844"/>
        <a:ext cx="641120" cy="274766"/>
      </dsp:txXfrm>
    </dsp:sp>
    <dsp:sp modelId="{AA62C109-86D6-4CBB-AF4D-342CC83D3802}">
      <dsp:nvSpPr>
        <dsp:cNvPr id="0" name=""/>
        <dsp:cNvSpPr/>
      </dsp:nvSpPr>
      <dsp:spPr>
        <a:xfrm rot="5400000">
          <a:off x="2579181" y="-343775"/>
          <a:ext cx="595326" cy="447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四電少於二〈看電視、玩電動、打電腦、用電話每天少於</a:t>
          </a:r>
          <a:r>
            <a:rPr lang="en-US" sz="1800" b="1" kern="1200" dirty="0" smtClean="0">
              <a:solidFill>
                <a:srgbClr val="FF0000"/>
              </a:solidFill>
            </a:rPr>
            <a:t>2</a:t>
          </a:r>
          <a:r>
            <a:rPr lang="zh-TW" sz="1800" kern="1200" dirty="0" smtClean="0"/>
            <a:t>小時〉</a:t>
          </a:r>
          <a:endParaRPr lang="zh-TW" altLang="en-US" sz="1800" kern="1200" dirty="0"/>
        </a:p>
      </dsp:txBody>
      <dsp:txXfrm rot="-5400000">
        <a:off x="641121" y="1623346"/>
        <a:ext cx="4442386" cy="537204"/>
      </dsp:txXfrm>
    </dsp:sp>
    <dsp:sp modelId="{C85924DB-FD09-4594-B7C4-4A185413D18E}">
      <dsp:nvSpPr>
        <dsp:cNvPr id="0" name=""/>
        <dsp:cNvSpPr/>
      </dsp:nvSpPr>
      <dsp:spPr>
        <a:xfrm rot="5400000">
          <a:off x="-137383" y="2528020"/>
          <a:ext cx="915886" cy="641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</a:t>
          </a:r>
          <a:endParaRPr lang="zh-TW" altLang="en-US" sz="1800" kern="1200" dirty="0"/>
        </a:p>
      </dsp:txBody>
      <dsp:txXfrm rot="-5400000">
        <a:off x="0" y="2711197"/>
        <a:ext cx="641120" cy="274766"/>
      </dsp:txXfrm>
    </dsp:sp>
    <dsp:sp modelId="{2CCE6FAE-29D2-4DE7-9622-43150C8EA51E}">
      <dsp:nvSpPr>
        <dsp:cNvPr id="0" name=""/>
        <dsp:cNvSpPr/>
      </dsp:nvSpPr>
      <dsp:spPr>
        <a:xfrm rot="5400000">
          <a:off x="2579181" y="452577"/>
          <a:ext cx="595326" cy="447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solidFill>
                <a:srgbClr val="FF0000"/>
              </a:solidFill>
            </a:rPr>
            <a:t>1</a:t>
          </a:r>
          <a:r>
            <a:rPr lang="zh-TW" altLang="en-US" sz="1800" kern="1200" dirty="0" smtClean="0"/>
            <a:t>天運動</a:t>
          </a:r>
          <a:r>
            <a:rPr lang="en-US" altLang="zh-TW" sz="1800" kern="1200" dirty="0" smtClean="0"/>
            <a:t>30</a:t>
          </a:r>
          <a:r>
            <a:rPr lang="zh-TW" altLang="en-US" sz="1800" kern="1200" dirty="0" smtClean="0"/>
            <a:t>分鐘</a:t>
          </a:r>
          <a:r>
            <a:rPr lang="zh-TW" sz="1800" kern="1200" dirty="0" smtClean="0"/>
            <a:t>〈</a:t>
          </a:r>
          <a:r>
            <a:rPr lang="zh-TW" altLang="en-US" sz="1800" kern="1200" dirty="0" smtClean="0"/>
            <a:t>活力</a:t>
          </a:r>
          <a:r>
            <a:rPr lang="en-US" altLang="zh-TW" sz="1800" kern="1200" dirty="0" smtClean="0"/>
            <a:t>210</a:t>
          </a:r>
          <a:r>
            <a:rPr lang="zh-TW" sz="2200" kern="1200" dirty="0" smtClean="0"/>
            <a:t>〉</a:t>
          </a:r>
          <a:endParaRPr lang="zh-TW" altLang="en-US" sz="2200" kern="1200" dirty="0"/>
        </a:p>
      </dsp:txBody>
      <dsp:txXfrm rot="-5400000">
        <a:off x="641121" y="2419699"/>
        <a:ext cx="4442386" cy="537204"/>
      </dsp:txXfrm>
    </dsp:sp>
    <dsp:sp modelId="{6DC5E620-E41C-4EC0-864B-7F16F77DD824}">
      <dsp:nvSpPr>
        <dsp:cNvPr id="0" name=""/>
        <dsp:cNvSpPr/>
      </dsp:nvSpPr>
      <dsp:spPr>
        <a:xfrm rot="5400000">
          <a:off x="-137383" y="3324373"/>
          <a:ext cx="915886" cy="641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0</a:t>
          </a:r>
          <a:endParaRPr lang="zh-TW" altLang="en-US" sz="1800" kern="1200" dirty="0"/>
        </a:p>
      </dsp:txBody>
      <dsp:txXfrm rot="-5400000">
        <a:off x="0" y="3507550"/>
        <a:ext cx="641120" cy="274766"/>
      </dsp:txXfrm>
    </dsp:sp>
    <dsp:sp modelId="{172DEE82-6E38-4709-9EE5-1710DDAD9558}">
      <dsp:nvSpPr>
        <dsp:cNvPr id="0" name=""/>
        <dsp:cNvSpPr/>
      </dsp:nvSpPr>
      <dsp:spPr>
        <a:xfrm rot="5400000">
          <a:off x="2579181" y="1248929"/>
          <a:ext cx="595326" cy="447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喝足白開水</a:t>
          </a:r>
          <a:r>
            <a:rPr lang="en-US" sz="1800" kern="1200" dirty="0" smtClean="0"/>
            <a:t>1500cc </a:t>
          </a:r>
          <a:r>
            <a:rPr lang="zh-TW" sz="1800" kern="1200" dirty="0" smtClean="0"/>
            <a:t>，</a:t>
          </a:r>
          <a:r>
            <a:rPr lang="en-US" sz="1800" kern="1200" dirty="0" smtClean="0"/>
            <a:t> </a:t>
          </a:r>
          <a:r>
            <a:rPr lang="en-US" sz="1800" b="1" kern="1200" dirty="0" smtClean="0">
              <a:solidFill>
                <a:srgbClr val="FF0000"/>
              </a:solidFill>
            </a:rPr>
            <a:t>0</a:t>
          </a:r>
          <a:r>
            <a:rPr lang="en-US" sz="1800" kern="1200" dirty="0" smtClean="0">
              <a:solidFill>
                <a:srgbClr val="FF0000"/>
              </a:solidFill>
            </a:rPr>
            <a:t> </a:t>
          </a:r>
          <a:r>
            <a:rPr lang="zh-TW" sz="1800" kern="1200" dirty="0" smtClean="0"/>
            <a:t>含糖飲料</a:t>
          </a:r>
          <a:endParaRPr lang="zh-TW" altLang="en-US" sz="1800" kern="1200" dirty="0"/>
        </a:p>
      </dsp:txBody>
      <dsp:txXfrm rot="-5400000">
        <a:off x="641121" y="3216051"/>
        <a:ext cx="4442386" cy="53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AB7E1-1233-404D-A3F3-AE85D581CAA3}" type="datetimeFigureOut">
              <a:rPr lang="zh-TW" altLang="en-US" smtClean="0"/>
              <a:t>15/99/5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2A3AF-CF9F-4B41-99A0-7862282E59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00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A3AF-CF9F-4B41-99A0-7862282E59B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5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2705-669C-4EBF-A3CA-B7963C571F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9888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F796-9DF5-4796-BBF2-417156D5742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546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A05B-6FE4-49FC-A0E4-073D9C945D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7981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F02AA-22A9-4BF7-85A5-98DC6F4BDC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3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 userDrawn="1"/>
        </p:nvSpPr>
        <p:spPr>
          <a:xfrm>
            <a:off x="971550" y="333375"/>
            <a:ext cx="7375525" cy="64611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79000">
                <a:srgbClr val="80BCE5"/>
              </a:gs>
              <a:gs pos="41000">
                <a:srgbClr val="98CAE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anchor="ctr">
            <a:spAutoFit/>
          </a:bodyPr>
          <a:lstStyle>
            <a:lvl1pPr algn="ctr" eaLnBrk="0" hangingPunct="0">
              <a:defRPr sz="3600" spc="-100">
                <a:solidFill>
                  <a:srgbClr val="002060"/>
                </a:solidFill>
                <a:latin typeface="華康儷特圓(P)" panose="020F0800000000000000" pitchFamily="34" charset="-120"/>
                <a:ea typeface="華康儷特圓(P)" panose="020F0800000000000000" pitchFamily="34" charset="-120"/>
                <a:cs typeface="+mj-cs"/>
              </a:defRPr>
            </a:lvl1pPr>
            <a:lvl2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2pPr>
            <a:lvl3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3pPr>
            <a:lvl4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4pPr>
            <a:lvl5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054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B7005E7-33B1-4EDD-B3AF-7962F86B9A96}" type="datetimeFigureOut">
              <a:rPr lang="en-US"/>
              <a:pPr>
                <a:defRPr/>
              </a:pPr>
              <a:t>15/99/5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24EE5A52-0B0B-4305-9D49-1F6A233ED7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061359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 userDrawn="1"/>
        </p:nvSpPr>
        <p:spPr>
          <a:xfrm>
            <a:off x="971550" y="333375"/>
            <a:ext cx="7375525" cy="646113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65000">
                <a:schemeClr val="accent6">
                  <a:lumMod val="40000"/>
                  <a:lumOff val="60000"/>
                </a:schemeClr>
              </a:gs>
              <a:gs pos="15000">
                <a:srgbClr val="9F39E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anchor="ctr">
            <a:spAutoFit/>
          </a:bodyPr>
          <a:lstStyle>
            <a:lvl1pPr algn="ctr" eaLnBrk="0" hangingPunct="0">
              <a:defRPr sz="3600" spc="-100">
                <a:solidFill>
                  <a:srgbClr val="002060"/>
                </a:solidFill>
                <a:latin typeface="華康儷特圓(P)" panose="020F0800000000000000" pitchFamily="34" charset="-120"/>
                <a:ea typeface="華康儷特圓(P)" panose="020F0800000000000000" pitchFamily="34" charset="-120"/>
                <a:cs typeface="+mj-cs"/>
              </a:defRPr>
            </a:lvl1pPr>
            <a:lvl2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2pPr>
            <a:lvl3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3pPr>
            <a:lvl4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4pPr>
            <a:lvl5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054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1AABD83-7A30-4157-AA09-3BE65E61460A}" type="datetimeFigureOut">
              <a:rPr lang="en-US"/>
              <a:pPr>
                <a:defRPr/>
              </a:pPr>
              <a:t>15/99/5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E1C6D64E-C14B-4A5A-880C-903CEA10DE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931585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 userDrawn="1"/>
        </p:nvSpPr>
        <p:spPr>
          <a:xfrm>
            <a:off x="971550" y="333375"/>
            <a:ext cx="7375525" cy="646113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79000">
                <a:schemeClr val="accent3">
                  <a:lumMod val="40000"/>
                  <a:lumOff val="60000"/>
                </a:schemeClr>
              </a:gs>
              <a:gs pos="3100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anchor="ctr">
            <a:spAutoFit/>
          </a:bodyPr>
          <a:lstStyle>
            <a:lvl1pPr algn="ctr" eaLnBrk="0" hangingPunct="0">
              <a:defRPr sz="3600" spc="-100">
                <a:solidFill>
                  <a:srgbClr val="002060"/>
                </a:solidFill>
                <a:latin typeface="華康儷特圓(P)" panose="020F0800000000000000" pitchFamily="34" charset="-120"/>
                <a:ea typeface="華康儷特圓(P)" panose="020F0800000000000000" pitchFamily="34" charset="-120"/>
                <a:cs typeface="+mj-cs"/>
              </a:defRPr>
            </a:lvl1pPr>
            <a:lvl2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2pPr>
            <a:lvl3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3pPr>
            <a:lvl4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4pPr>
            <a:lvl5pPr algn="ctr" eaLnBrk="0" hangingPunct="0">
              <a:defRPr sz="4400">
                <a:latin typeface="標楷體" pitchFamily="65" charset="-12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054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1A6A5A2-F4C4-466D-84F5-89CD9801509C}" type="datetimeFigureOut">
              <a:rPr lang="en-US"/>
              <a:pPr>
                <a:defRPr/>
              </a:pPr>
              <a:t>15/99/5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05DA5B5B-B07C-4859-B660-0C6BB276BF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805133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023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F44421B-EFA7-4292-9C2A-3213E3A6DC2E}" type="datetimeFigureOut">
              <a:rPr lang="en-US" altLang="zh-TW"/>
              <a:pPr>
                <a:defRPr/>
              </a:pPr>
              <a:t>15/99/5</a:t>
            </a:fld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5221FE66-629B-40B3-837D-54CFD1851E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565266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70915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1600200"/>
          </a:xfrm>
        </p:spPr>
        <p:txBody>
          <a:bodyPr/>
          <a:lstStyle>
            <a:lvl1pPr algn="ctr"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16" y="2204864"/>
            <a:ext cx="75438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76255" y="17923"/>
            <a:ext cx="2235805" cy="32880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320040" indent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</a:lstStyle>
          <a:p>
            <a:pPr>
              <a:defRPr/>
            </a:pPr>
            <a:fld id="{C9D6D4DD-C835-4538-A8EF-73168412E331}" type="datetimeFigureOut">
              <a:rPr lang="zh-TW" altLang="en-US"/>
              <a:pPr>
                <a:defRPr/>
              </a:pPr>
              <a:t>15/99/5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D273408-A3E1-4BAD-A0F3-8CD0BACCC6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610284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15A8-33FC-4491-A765-0B783F46DF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1757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6CB0-551C-418C-8988-02B15832A7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91333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7BE3-C9E3-4B77-8CBB-5552F121423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75320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2E5A-A9E3-4E68-B899-A298F54AF02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47064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148E-6EFD-45E1-AD72-3650C77FE49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60864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440F-9F82-4F72-83FC-2C24CB0DAC9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1496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5FE0F-195B-4751-9349-F422EEEA07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5883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78B7-50F5-47C8-9DC1-4CB5BD10651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49297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4BE2-BB36-40B9-ACF2-6F3AD07DBDD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49703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2DA2-E24F-4EA2-A235-0F32E7243B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4523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2C39-596D-471E-B6FA-DF377FCE3F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3874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3430-F34B-4763-904C-FF023811CC0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92865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4565-81F5-4535-94CE-C919C7000E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96285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F339-6774-40E7-8C48-C8A1DB50BBC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7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15/99/5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26CB0-551C-418C-8988-02B15832A72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含 3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15/99/5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EECAB-A770-49DF-A31B-F2F8D383B25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A2261-86AD-4364-A2D6-CDA47C43E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5CE94-53E3-4ECB-B56C-B2B907E954D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6E38A-F379-4B74-9A59-33ED9A233F2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ECAB-A770-49DF-A31B-F2F8D383B2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90179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363E0-6947-403D-A051-6ABE4F89FFB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標題上 2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按一下以編輯母片標題樣式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BF796-9DF5-4796-BBF2-417156D5742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A05B-6FE4-49FC-A0E4-073D9C945DC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ADBB-5FF6-4BBD-8076-A0FF09B1ADE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0220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2261-86AD-4364-A2D6-CDA47C43E0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187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CE94-53E3-4ECB-B56C-B2B907E954D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95457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6E38A-F379-4B74-9A59-33ED9A233F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63609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63E0-6947-403D-A051-6ABE4F89FFB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52244"/>
      </p:ext>
    </p:extLst>
  </p:cSld>
  <p:clrMapOvr>
    <a:masterClrMapping/>
  </p:clrMapOvr>
  <p:transition xmlns:p14="http://schemas.microsoft.com/office/powerpoint/2010/main"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18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045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98" r:id="rId13"/>
    <p:sldLayoutId id="2147483699" r:id="rId14"/>
    <p:sldLayoutId id="2147483700" r:id="rId15"/>
    <p:sldLayoutId id="2147483704" r:id="rId16"/>
    <p:sldLayoutId id="2147483708" r:id="rId17"/>
    <p:sldLayoutId id="2147483709" r:id="rId18"/>
  </p:sldLayoutIdLst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1268E-B35E-495E-842F-62DC6E10886B}" type="slidenum">
              <a:rPr kumimoji="1" lang="en-US" altLang="zh-TW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Times New Roman" panose="02020603050405020304" pitchFamily="18" charset="0"/>
          <a:ea typeface="華康儷粗圓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16B39-0F71-4A30-B10A-9C227B040D3C}" type="slidenum">
              <a:rPr kumimoji="1" lang="en-US" altLang="zh-TW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276" r:id="rId15"/>
    <p:sldLayoutId id="2147484277" r:id="rId16"/>
  </p:sldLayoutIdLst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hyperlink" Target="http://210.243.22.7/fdownload/fdlist.asp?id=%7B37FBACF7-9128-4141-8BB5-6045881FED99%7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892480" cy="16561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臺</a:t>
            </a:r>
            <a:r>
              <a:rPr lang="zh-TW" altLang="en-US" b="1" dirty="0" smtClean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北市私立光仁國小</a:t>
            </a: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104</a:t>
            </a:r>
            <a:r>
              <a:rPr lang="zh-TW" altLang="en-US" b="1" dirty="0" smtClean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學年度學校日學務處宣導事項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4419600"/>
            <a:ext cx="8928992" cy="1457672"/>
          </a:xfrm>
        </p:spPr>
        <p:txBody>
          <a:bodyPr>
            <a:normAutofit/>
          </a:bodyPr>
          <a:lstStyle/>
          <a:p>
            <a:r>
              <a:rPr lang="zh-TW" altLang="en-US" dirty="0"/>
              <a:t>電話：</a:t>
            </a:r>
            <a:r>
              <a:rPr lang="en-US" altLang="zh-TW" dirty="0"/>
              <a:t>23032874#</a:t>
            </a:r>
            <a:r>
              <a:rPr lang="zh-TW" altLang="en-US" dirty="0"/>
              <a:t>8</a:t>
            </a:r>
            <a:r>
              <a:rPr lang="en-US" altLang="zh-TW" dirty="0"/>
              <a:t>30</a:t>
            </a:r>
            <a:r>
              <a:rPr lang="zh-TW" altLang="en-US" dirty="0"/>
              <a:t>、</a:t>
            </a:r>
            <a:r>
              <a:rPr lang="en-US" altLang="zh-TW" dirty="0" smtClean="0"/>
              <a:t>831</a:t>
            </a:r>
          </a:p>
          <a:p>
            <a:r>
              <a:rPr lang="zh-TW" altLang="en-US" dirty="0" smtClean="0"/>
              <a:t>學務處網址：</a:t>
            </a:r>
            <a:r>
              <a:rPr lang="en-US" altLang="zh-TW" dirty="0" smtClean="0"/>
              <a:t>http</a:t>
            </a:r>
            <a:r>
              <a:rPr lang="en-US" altLang="zh-TW" dirty="0"/>
              <a:t>://210.243.22.7/web/</a:t>
            </a:r>
            <a:r>
              <a:rPr lang="en-US" altLang="zh-TW" dirty="0" err="1"/>
              <a:t>stuaffair</a:t>
            </a:r>
            <a:r>
              <a:rPr lang="en-US" altLang="zh-TW" dirty="0"/>
              <a:t>/</a:t>
            </a:r>
            <a:r>
              <a:rPr lang="en-US" altLang="zh-TW" dirty="0" err="1" smtClean="0"/>
              <a:t>default.asp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7321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89988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080120"/>
          </a:xfrm>
        </p:spPr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校園防疫：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發燒不到校  生病不上課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3747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為腸病毒的群聚高峰期，因學校為團體生活的環境，校方會全力做好校園清潔及消毒工作，也請家長務必注意貴子弟的身體狀況，加強貴子弟的洗手觀念。若學童有身體不適或發燒情形，請儘快戴口罩就醫治療，並讓學童請假在家休息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若學童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診為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腸病毒，請讓學童在家休養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日，並通知導師；若學童診斷為感冒，請讓學童退燒後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小時，再配戴口罩返校上課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4071370"/>
      </p:ext>
    </p:extLst>
  </p:cSld>
  <p:clrMapOvr>
    <a:masterClrMapping/>
  </p:clrMapOvr>
  <p:transition xmlns:p14="http://schemas.microsoft.com/office/powerpoint/2010/main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001000" cy="1143000"/>
          </a:xfrm>
        </p:spPr>
        <p:txBody>
          <a:bodyPr/>
          <a:lstStyle/>
          <a:p>
            <a:r>
              <a:rPr kumimoji="1" lang="zh-TW" altLang="en-US" dirty="0" smtClean="0"/>
              <a:t>謝謝指教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633221"/>
      </p:ext>
    </p:extLst>
  </p:cSld>
  <p:clrMapOvr>
    <a:masterClrMapping/>
  </p:clrMapOvr>
  <p:transition xmlns:p14="http://schemas.microsoft.com/office/powerpoint/2010/main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90656" cy="41148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AutoNum type="arabicPeriod"/>
            </a:pPr>
            <a:r>
              <a:rPr lang="zh-TW" altLang="en-US" dirty="0" smtClean="0"/>
              <a:t>非學校師生進入校園實施辦法請參閱學務處網頁辦法規章內：</a:t>
            </a:r>
            <a:r>
              <a:rPr lang="nl-NL" altLang="zh-TW" dirty="0">
                <a:hlinkClick r:id="rId2"/>
              </a:rPr>
              <a:t>http://210.243.22.7/fdownload/fdlist.asp?id=%7B37FBACF7-9128-4141-8BB5-6045881FED99%7D</a:t>
            </a:r>
            <a:endParaRPr lang="en-US" altLang="zh-TW" dirty="0"/>
          </a:p>
          <a:p>
            <a:pPr>
              <a:buAutoNum type="arabicPeriod"/>
            </a:pPr>
            <a:r>
              <a:rPr lang="zh-TW" altLang="en-US" dirty="0" smtClean="0"/>
              <a:t>家長到校找</a:t>
            </a:r>
            <a:r>
              <a:rPr lang="zh-TW" altLang="en-US" dirty="0"/>
              <a:t>老師，</a:t>
            </a:r>
            <a:r>
              <a:rPr lang="zh-TW" altLang="en-US" dirty="0" smtClean="0"/>
              <a:t>請務必先在警衛換證</a:t>
            </a:r>
            <a:r>
              <a:rPr lang="zh-TW" altLang="en-US" dirty="0"/>
              <a:t>，</a:t>
            </a:r>
            <a:r>
              <a:rPr lang="zh-TW" altLang="en-US" dirty="0" smtClean="0"/>
              <a:t>然後到學務處或輔導室稍候。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若家長事先已與老師約好來校</a:t>
            </a:r>
            <a:r>
              <a:rPr lang="zh-TW" altLang="en-US" dirty="0"/>
              <a:t>見面，</a:t>
            </a:r>
            <a:r>
              <a:rPr lang="zh-TW" altLang="en-US" dirty="0" smtClean="0"/>
              <a:t>老師事先</a:t>
            </a:r>
            <a:r>
              <a:rPr lang="zh-TW" altLang="en-US" dirty="0"/>
              <a:t>告知門房</a:t>
            </a:r>
            <a:r>
              <a:rPr lang="en-US" altLang="zh-TW" dirty="0"/>
              <a:t>)</a:t>
            </a:r>
            <a:r>
              <a:rPr lang="zh-TW" altLang="en-US" dirty="0"/>
              <a:t>，由行政通知老師於無課務時間到處室會談。</a:t>
            </a:r>
          </a:p>
        </p:txBody>
      </p:sp>
    </p:spTree>
    <p:extLst>
      <p:ext uri="{BB962C8B-B14F-4D97-AF65-F5344CB8AC3E}">
        <p14:creationId xmlns:p14="http://schemas.microsoft.com/office/powerpoint/2010/main" val="2779265032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上、下學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上學</a:t>
            </a:r>
            <a:r>
              <a:rPr lang="zh-TW" altLang="en-US" dirty="0"/>
              <a:t>時間</a:t>
            </a:r>
            <a:r>
              <a:rPr lang="en-US" altLang="zh-TW" dirty="0"/>
              <a:t>7</a:t>
            </a:r>
            <a:r>
              <a:rPr lang="zh-TW" altLang="en-US" dirty="0"/>
              <a:t>點</a:t>
            </a:r>
            <a:r>
              <a:rPr lang="en-US" altLang="zh-TW" dirty="0"/>
              <a:t>40</a:t>
            </a:r>
            <a:r>
              <a:rPr lang="zh-TW" altLang="en-US" dirty="0"/>
              <a:t>分</a:t>
            </a:r>
            <a:r>
              <a:rPr lang="en-US" altLang="zh-TW" dirty="0"/>
              <a:t>~8</a:t>
            </a:r>
            <a:r>
              <a:rPr lang="zh-TW" altLang="en-US" dirty="0" smtClean="0"/>
              <a:t>點。</a:t>
            </a:r>
            <a:r>
              <a:rPr lang="en-US" altLang="zh-TW" dirty="0" smtClean="0"/>
              <a:t>7</a:t>
            </a:r>
            <a:r>
              <a:rPr lang="zh-TW" altLang="en-US" dirty="0"/>
              <a:t>點</a:t>
            </a:r>
            <a:r>
              <a:rPr lang="en-US" altLang="zh-TW" dirty="0"/>
              <a:t>40</a:t>
            </a:r>
            <a:r>
              <a:rPr lang="zh-TW" altLang="en-US" dirty="0"/>
              <a:t>分之前到校學生，</a:t>
            </a:r>
            <a:r>
              <a:rPr lang="zh-TW" altLang="en-US" dirty="0" smtClean="0"/>
              <a:t>統一於光仁樓一樓之</a:t>
            </a:r>
            <a:r>
              <a:rPr lang="zh-TW" altLang="en-US" dirty="0"/>
              <a:t>英語</a:t>
            </a:r>
            <a:r>
              <a:rPr lang="en-US" altLang="zh-TW" dirty="0"/>
              <a:t>3(</a:t>
            </a:r>
            <a:r>
              <a:rPr lang="zh-TW" altLang="en-US" dirty="0"/>
              <a:t>原</a:t>
            </a:r>
            <a:r>
              <a:rPr lang="en-US" altLang="zh-TW" dirty="0"/>
              <a:t>106)</a:t>
            </a:r>
            <a:r>
              <a:rPr lang="zh-TW" altLang="en-US" dirty="0" smtClean="0"/>
              <a:t>教室閱讀。</a:t>
            </a:r>
            <a:endParaRPr lang="en-US" altLang="zh-TW" dirty="0" smtClean="0"/>
          </a:p>
          <a:p>
            <a:r>
              <a:rPr lang="zh-TW" altLang="en-US" dirty="0" smtClean="0"/>
              <a:t>上學到校請預先準備，盡快下車，不要等待老師開車。</a:t>
            </a:r>
            <a:endParaRPr lang="en-US" altLang="zh-TW" dirty="0" smtClean="0"/>
          </a:p>
          <a:p>
            <a:r>
              <a:rPr lang="zh-TW" altLang="en-US" dirty="0" smtClean="0"/>
              <a:t>放學</a:t>
            </a:r>
            <a:r>
              <a:rPr lang="zh-TW" altLang="en-US" dirty="0"/>
              <a:t>請小朋友</a:t>
            </a:r>
            <a:r>
              <a:rPr lang="zh-TW" altLang="en-US" dirty="0" smtClean="0"/>
              <a:t>儘快走出校門，請勿在彩虹門樓梯與門口聊天逗留。</a:t>
            </a:r>
            <a:endParaRPr lang="en-US" altLang="zh-TW" dirty="0" smtClean="0"/>
          </a:p>
          <a:p>
            <a:r>
              <a:rPr lang="zh-TW" altLang="en-US" dirty="0"/>
              <a:t>過馬路請</a:t>
            </a:r>
            <a:r>
              <a:rPr lang="zh-TW" altLang="en-US" dirty="0" smtClean="0"/>
              <a:t>務必走天橋或斑馬線</a:t>
            </a:r>
            <a:endParaRPr lang="en-US" altLang="zh-TW" dirty="0" smtClean="0"/>
          </a:p>
          <a:p>
            <a:r>
              <a:rPr lang="zh-TW" altLang="en-US" dirty="0" smtClean="0"/>
              <a:t>搭公車學生，請務必跟隨導護謝老師過馬路，也勿在行進間玩手機與嬉戲。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0547474"/>
      </p:ext>
    </p:extLst>
  </p:cSld>
  <p:clrMapOvr>
    <a:masterClrMapping/>
  </p:clrMapOvr>
  <p:transition xmlns:p14="http://schemas.microsoft.com/office/powerpoint/2010/main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服裝儀容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32318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BiauKai"/>
                <a:ea typeface="BiauKai"/>
                <a:cs typeface="BiauKai"/>
              </a:rPr>
              <a:t>穿著制服與運動服皆須紮衣服。</a:t>
            </a:r>
            <a:endParaRPr lang="en-US" altLang="zh-TW" dirty="0">
              <a:latin typeface="BiauKai"/>
              <a:ea typeface="BiauKai"/>
              <a:cs typeface="BiauKai"/>
            </a:endParaRPr>
          </a:p>
          <a:p>
            <a:r>
              <a:rPr lang="zh-TW" altLang="en-US" dirty="0">
                <a:latin typeface="BiauKai"/>
                <a:ea typeface="BiauKai"/>
                <a:cs typeface="BiauKai"/>
              </a:rPr>
              <a:t>三至六年級男生穿著制服時請繫皮帶，一、二年級不硬性規定。</a:t>
            </a:r>
            <a:r>
              <a:rPr lang="zh-TW" altLang="en-US" dirty="0" smtClean="0">
                <a:latin typeface="BiauKai"/>
                <a:ea typeface="BiauKai"/>
                <a:cs typeface="BiauKai"/>
              </a:rPr>
              <a:t>請使用學校皮帶</a:t>
            </a:r>
            <a:r>
              <a:rPr lang="zh-TW" altLang="en-US" dirty="0">
                <a:latin typeface="BiauKai"/>
                <a:ea typeface="BiauKai"/>
                <a:cs typeface="BiauKai"/>
              </a:rPr>
              <a:t>。</a:t>
            </a:r>
            <a:endParaRPr lang="en-US" altLang="zh-TW" dirty="0">
              <a:latin typeface="BiauKai"/>
              <a:ea typeface="BiauKai"/>
              <a:cs typeface="BiauKai"/>
            </a:endParaRPr>
          </a:p>
          <a:p>
            <a:r>
              <a:rPr lang="zh-TW" altLang="en-US" dirty="0" smtClean="0">
                <a:latin typeface="BiauKai"/>
                <a:ea typeface="BiauKai"/>
                <a:cs typeface="BiauKai"/>
              </a:rPr>
              <a:t>請在衣服內側空白處寫上</a:t>
            </a:r>
            <a:r>
              <a:rPr lang="zh-TW" altLang="en-US" dirty="0">
                <a:latin typeface="BiauKai"/>
                <a:ea typeface="BiauKai"/>
                <a:cs typeface="BiauKai"/>
              </a:rPr>
              <a:t>姓名，以利失物認領</a:t>
            </a:r>
            <a:r>
              <a:rPr lang="zh-TW" altLang="en-US" dirty="0" smtClean="0">
                <a:latin typeface="BiauKai"/>
                <a:ea typeface="BiauKai"/>
                <a:cs typeface="BiauKai"/>
              </a:rPr>
              <a:t>。</a:t>
            </a:r>
            <a:endParaRPr lang="en-US" altLang="zh-TW" dirty="0" smtClean="0">
              <a:latin typeface="BiauKai"/>
              <a:ea typeface="BiauKai"/>
              <a:cs typeface="BiauKai"/>
            </a:endParaRPr>
          </a:p>
          <a:p>
            <a:r>
              <a:rPr lang="zh-TW" altLang="en-US" dirty="0" smtClean="0">
                <a:latin typeface="BiauKai"/>
                <a:ea typeface="BiauKai"/>
                <a:cs typeface="BiauKai"/>
              </a:rPr>
              <a:t>運動鞋樣式以</a:t>
            </a:r>
            <a:r>
              <a:rPr lang="zh-TW" altLang="en-US" dirty="0">
                <a:latin typeface="BiauKai"/>
                <a:ea typeface="BiauKai"/>
                <a:cs typeface="BiauKai"/>
              </a:rPr>
              <a:t>大方素雅為</a:t>
            </a:r>
            <a:r>
              <a:rPr lang="zh-TW" altLang="en-US" dirty="0" smtClean="0">
                <a:latin typeface="BiauKai"/>
                <a:ea typeface="BiauKai"/>
                <a:cs typeface="BiauKai"/>
              </a:rPr>
              <a:t>原則</a:t>
            </a:r>
            <a:r>
              <a:rPr lang="zh-TW" altLang="en-US" dirty="0" smtClean="0">
                <a:latin typeface="BiauKai"/>
                <a:ea typeface="BiauKai"/>
                <a:cs typeface="BiauKai"/>
              </a:rPr>
              <a:t>。</a:t>
            </a:r>
            <a:endParaRPr lang="en-US" altLang="zh-TW" dirty="0">
              <a:latin typeface="BiauKai"/>
              <a:ea typeface="BiauKai"/>
              <a:cs typeface="BiauKai"/>
            </a:endParaRPr>
          </a:p>
          <a:p>
            <a:endParaRPr lang="zh-TW" altLang="en-US" dirty="0"/>
          </a:p>
          <a:p>
            <a:endParaRPr lang="en-US" altLang="zh-TW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en-US" altLang="zh-TW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 smtClean="0"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3090011842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社團活動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社團活動請大家慎選參加的組別，</a:t>
            </a:r>
            <a:r>
              <a:rPr lang="zh-TW" altLang="en-US" b="1" dirty="0"/>
              <a:t>為減少作業困擾，</a:t>
            </a:r>
            <a:r>
              <a:rPr lang="zh-TW" altLang="en-US" b="1" u="sng" dirty="0"/>
              <a:t>選擇班別後，</a:t>
            </a:r>
            <a:r>
              <a:rPr lang="zh-TW" altLang="en-US" b="1" u="sng" dirty="0" smtClean="0"/>
              <a:t>請勿任意更改。</a:t>
            </a:r>
            <a:endParaRPr lang="en-US" altLang="zh-TW" b="1" u="sng" dirty="0" smtClean="0"/>
          </a:p>
          <a:p>
            <a:pPr lvl="0"/>
            <a:r>
              <a:rPr lang="zh-TW" altLang="zh-TW" dirty="0"/>
              <a:t>為增進學習成效並維護教學品質，請慎選社團。開學後第</a:t>
            </a:r>
            <a:r>
              <a:rPr lang="en-US" altLang="zh-TW" dirty="0"/>
              <a:t>4</a:t>
            </a:r>
            <a:r>
              <a:rPr lang="zh-TW" altLang="zh-TW" dirty="0"/>
              <a:t>週</a:t>
            </a:r>
            <a:r>
              <a:rPr lang="en-US" altLang="zh-TW" dirty="0"/>
              <a:t>9/25</a:t>
            </a:r>
            <a:r>
              <a:rPr lang="zh-TW" altLang="zh-TW" dirty="0"/>
              <a:t>起，不再更動社團，不便之處敬請見諒。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7529447"/>
      </p:ext>
    </p:extLst>
  </p:cSld>
  <p:clrMapOvr>
    <a:masterClrMapping/>
  </p:clrMapOvr>
  <p:transition xmlns:p14="http://schemas.microsoft.com/office/powerpoint/2010/main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課後運動社團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本學期課後體能將以專業訓練為主，以培養學生一生一專長，所以。</a:t>
            </a:r>
            <a:endParaRPr lang="en-US" altLang="zh-TW" dirty="0" smtClean="0"/>
          </a:p>
          <a:p>
            <a:r>
              <a:rPr lang="zh-TW" altLang="en-US" dirty="0" smtClean="0"/>
              <a:t>籃    球：孫煥博  教練</a:t>
            </a:r>
            <a:endParaRPr lang="en-US" altLang="zh-TW" dirty="0" smtClean="0"/>
          </a:p>
          <a:p>
            <a:r>
              <a:rPr lang="zh-TW" altLang="en-US" dirty="0" smtClean="0"/>
              <a:t>直排輪：張惟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喆</a:t>
            </a:r>
            <a:r>
              <a:rPr lang="zh-TW" altLang="en-US" dirty="0" smtClean="0"/>
              <a:t>  教練</a:t>
            </a:r>
            <a:endParaRPr lang="en-US" altLang="zh-TW" dirty="0" smtClean="0"/>
          </a:p>
          <a:p>
            <a:r>
              <a:rPr lang="zh-TW" altLang="en-US" dirty="0"/>
              <a:t>羽    球</a:t>
            </a:r>
            <a:r>
              <a:rPr lang="zh-TW" altLang="en-US" dirty="0" smtClean="0"/>
              <a:t>：陳志明  教練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008192"/>
      </p:ext>
    </p:extLst>
  </p:cSld>
  <p:clrMapOvr>
    <a:masterClrMapping/>
  </p:clrMapOvr>
  <p:transition xmlns:p14="http://schemas.microsoft.com/office/powerpoint/2010/main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游泳課程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臺北市教育局體衛科要求：</a:t>
            </a:r>
            <a:endParaRPr lang="en-US" altLang="zh-TW" sz="3600" dirty="0"/>
          </a:p>
          <a:p>
            <a:r>
              <a:rPr lang="zh-TW" altLang="en-US" sz="3600" dirty="0" smtClean="0"/>
              <a:t>小學生畢業前要學會換氣且至少游完十五公尺，國中生則為廿</a:t>
            </a:r>
            <a:r>
              <a:rPr lang="zh-TW" altLang="en-US" sz="3600" dirty="0"/>
              <a:t>五</a:t>
            </a:r>
            <a:r>
              <a:rPr lang="zh-TW" altLang="en-US" sz="3600" dirty="0" smtClean="0"/>
              <a:t>公尺。</a:t>
            </a:r>
            <a:endParaRPr lang="en-US" altLang="zh-TW" sz="3600" dirty="0" smtClean="0"/>
          </a:p>
          <a:p>
            <a:r>
              <a:rPr lang="zh-TW" altLang="en-US" sz="3600" dirty="0" smtClean="0"/>
              <a:t>游泳</a:t>
            </a:r>
            <a:r>
              <a:rPr lang="zh-TW" altLang="en-US" sz="3600" dirty="0"/>
              <a:t>課中，有一堂是水母漂浮法，就是教導學生自救，</a:t>
            </a:r>
            <a:r>
              <a:rPr lang="zh-TW" altLang="en-US" sz="3600" dirty="0" smtClean="0"/>
              <a:t>以防溺水。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3691333"/>
      </p:ext>
    </p:extLst>
  </p:cSld>
  <p:clrMapOvr>
    <a:masterClrMapping/>
  </p:clrMapOvr>
  <p:transition xmlns:p14="http://schemas.microsoft.com/office/powerpoint/2010/main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健康中心學童健康檢查項目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112519"/>
              </p:ext>
            </p:extLst>
          </p:nvPr>
        </p:nvGraphicFramePr>
        <p:xfrm>
          <a:off x="395536" y="1340768"/>
          <a:ext cx="7992888" cy="49685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7622"/>
                <a:gridCol w="3790441"/>
                <a:gridCol w="2224825"/>
              </a:tblGrid>
              <a:tr h="489506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日期</a:t>
                      </a:r>
                      <a:endParaRPr lang="zh-TW" sz="1600" b="1" kern="100" dirty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對象</a:t>
                      </a:r>
                      <a:endParaRPr lang="zh-TW" sz="1600" b="1" kern="100" dirty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項目</a:t>
                      </a:r>
                      <a:endParaRPr lang="zh-TW" sz="1600" b="1" kern="100" dirty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740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104.9/8</a:t>
                      </a:r>
                      <a:r>
                        <a:rPr lang="zh-TW" sz="1600" kern="100" dirty="0">
                          <a:effectLst/>
                        </a:rPr>
                        <a:t>〈二〉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一年級及二至六年級外縣市轉學生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心臟病篩檢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104/9/30</a:t>
                      </a:r>
                      <a:r>
                        <a:rPr lang="zh-TW" sz="1600" kern="100" dirty="0">
                          <a:effectLst/>
                        </a:rPr>
                        <a:t>〈三〉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一、四年級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蟯蟲檢查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104.10/14</a:t>
                      </a:r>
                      <a:r>
                        <a:rPr lang="zh-TW" sz="1600" kern="100" dirty="0">
                          <a:effectLst/>
                        </a:rPr>
                        <a:t>〈三〉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一、四年級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109220" indent="-10922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健康檢查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104/10/16</a:t>
                      </a:r>
                      <a:r>
                        <a:rPr lang="zh-TW" sz="1600" kern="100" dirty="0">
                          <a:effectLst/>
                        </a:rPr>
                        <a:t>〈五〉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一、二年級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流感疫苗接種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104/10/21</a:t>
                      </a:r>
                      <a:r>
                        <a:rPr lang="zh-TW" sz="1600" kern="100" dirty="0">
                          <a:effectLst/>
                        </a:rPr>
                        <a:t>〈三〉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</a:t>
                      </a:r>
                      <a:r>
                        <a:rPr lang="en-US" sz="1600" kern="100" dirty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四</a:t>
                      </a:r>
                      <a:r>
                        <a:rPr lang="en-US" sz="1600" kern="100" dirty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五</a:t>
                      </a:r>
                      <a:r>
                        <a:rPr lang="en-US" sz="1600" kern="100" dirty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六年級，義班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流感疫苗接種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104.10.27</a:t>
                      </a:r>
                      <a:r>
                        <a:rPr lang="zh-TW" sz="1600" kern="100" dirty="0">
                          <a:effectLst/>
                        </a:rPr>
                        <a:t>〈二〉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一、四年級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尿液檢查 初檢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104.11.10</a:t>
                      </a:r>
                      <a:r>
                        <a:rPr lang="zh-TW" sz="1600" kern="100" dirty="0">
                          <a:effectLst/>
                        </a:rPr>
                        <a:t>〈二〉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一、四年級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尿液檢查 複診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5594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安排中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牙齒塗氟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8199"/>
      </p:ext>
    </p:extLst>
  </p:cSld>
  <p:clrMapOvr>
    <a:masterClrMapping/>
  </p:clrMapOvr>
  <p:transition xmlns:p14="http://schemas.microsoft.com/office/powerpoint/2010/main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032" y="476672"/>
            <a:ext cx="7772400" cy="1224136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力行健康生活好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en-US" altLang="zh-TW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85210</a:t>
            </a:r>
            <a:endParaRPr lang="zh-TW" altLang="en-US" sz="3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0351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0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15129349"/>
              </p:ext>
            </p:extLst>
          </p:nvPr>
        </p:nvGraphicFramePr>
        <p:xfrm>
          <a:off x="1259632" y="1916832"/>
          <a:ext cx="51125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225952" y="1845767"/>
            <a:ext cx="2736304" cy="7191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charset="0"/>
              </a:rPr>
              <a:t>精神足，記得住</a:t>
            </a:r>
          </a:p>
          <a:p>
            <a:pPr eaLnBrk="1" hangingPunct="1"/>
            <a:endParaRPr lang="en-US" altLang="zh-TW" sz="1800" dirty="0">
              <a:latin typeface="Arial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225952" y="2637855"/>
            <a:ext cx="2736304" cy="7191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charset="0"/>
              </a:rPr>
              <a:t>飲食均衡</a:t>
            </a:r>
            <a:r>
              <a:rPr lang="zh-TW" altLang="en-US" sz="2000" dirty="0" smtClean="0">
                <a:solidFill>
                  <a:srgbClr val="FF0000"/>
                </a:solidFill>
                <a:latin typeface="Arial" charset="0"/>
              </a:rPr>
              <a:t>，好健康</a:t>
            </a:r>
            <a:endParaRPr lang="zh-TW" altLang="en-US" sz="20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altLang="zh-TW" sz="1800" dirty="0">
              <a:latin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225952" y="3435578"/>
            <a:ext cx="2736304" cy="7191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charset="0"/>
              </a:rPr>
              <a:t>少用眼，亮晶晶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225951" y="4207783"/>
            <a:ext cx="2785137" cy="7191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charset="0"/>
              </a:rPr>
              <a:t>多動動，長的好</a:t>
            </a:r>
          </a:p>
          <a:p>
            <a:pPr eaLnBrk="1" hangingPunct="1"/>
            <a:endParaRPr lang="en-US" altLang="zh-TW" sz="1800" dirty="0">
              <a:latin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225951" y="5013176"/>
            <a:ext cx="2747948" cy="7191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charset="0"/>
              </a:rPr>
              <a:t>多喝水，水噹噹</a:t>
            </a:r>
          </a:p>
        </p:txBody>
      </p:sp>
    </p:spTree>
    <p:extLst>
      <p:ext uri="{BB962C8B-B14F-4D97-AF65-F5344CB8AC3E}">
        <p14:creationId xmlns:p14="http://schemas.microsoft.com/office/powerpoint/2010/main" val="2781840121"/>
      </p:ext>
    </p:extLst>
  </p:cSld>
  <p:clrMapOvr>
    <a:masterClrMapping/>
  </p:clrMapOvr>
  <p:transition xmlns:p14="http://schemas.microsoft.com/office/powerpoint/2010/main">
    <p:wedg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蝴蝶&amp;玫瑰花">
  <a:themeElements>
    <a:clrScheme name="12009008A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2009008A">
      <a:majorFont>
        <a:latin typeface="Times New Roman"/>
        <a:ea typeface="華康儷粗圓"/>
        <a:cs typeface=""/>
      </a:majorFont>
      <a:minorFont>
        <a:latin typeface="Times New Roman"/>
        <a:ea typeface="華康儷楷書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0090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90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蝴蝶&amp;玫瑰花">
  <a:themeElements>
    <a:clrScheme name="12009008A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2009008A">
      <a:majorFont>
        <a:latin typeface="Times New Roman"/>
        <a:ea typeface="華康儷粗圓"/>
        <a:cs typeface=""/>
      </a:majorFont>
      <a:minorFont>
        <a:latin typeface="Times New Roman"/>
        <a:ea typeface="華康儷楷書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00900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900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旅行記錄">
  <a:themeElements>
    <a:clrScheme name="旅行記錄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旅行記錄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旅行記錄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526</Words>
  <Application>Microsoft Macintosh PowerPoint</Application>
  <PresentationFormat>如螢幕大小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蝴蝶&amp;玫瑰花</vt:lpstr>
      <vt:lpstr>1_蝴蝶&amp;玫瑰花</vt:lpstr>
      <vt:lpstr>旅行記錄</vt:lpstr>
      <vt:lpstr>臺北市私立光仁國小104學年度學校日學務處宣導事項</vt:lpstr>
      <vt:lpstr>校園安全</vt:lpstr>
      <vt:lpstr>上、下學</vt:lpstr>
      <vt:lpstr>服裝儀容</vt:lpstr>
      <vt:lpstr>社團活動</vt:lpstr>
      <vt:lpstr>課後運動社團</vt:lpstr>
      <vt:lpstr>游泳課程</vt:lpstr>
      <vt:lpstr>健康中心學童健康檢查項目</vt:lpstr>
      <vt:lpstr>力行健康生活好習慣 健康密碼85210</vt:lpstr>
      <vt:lpstr>校園防疫：發燒不到校  生病不上課</vt:lpstr>
      <vt:lpstr>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JohnChou</dc:creator>
  <cp:lastModifiedBy>Apple</cp:lastModifiedBy>
  <cp:revision>32</cp:revision>
  <dcterms:created xsi:type="dcterms:W3CDTF">2015-08-20T06:10:55Z</dcterms:created>
  <dcterms:modified xsi:type="dcterms:W3CDTF">2015-09-04T23:46:10Z</dcterms:modified>
</cp:coreProperties>
</file>